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47" r:id="rId2"/>
    <p:sldId id="263" r:id="rId3"/>
    <p:sldId id="351" r:id="rId4"/>
    <p:sldId id="352" r:id="rId5"/>
    <p:sldId id="353" r:id="rId6"/>
    <p:sldId id="355" r:id="rId7"/>
    <p:sldId id="354" r:id="rId8"/>
    <p:sldId id="346" r:id="rId9"/>
    <p:sldId id="356" r:id="rId10"/>
    <p:sldId id="3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B7ADA-2B9E-4BCF-91CB-7865DAFA6CCC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Praise God for His Mighty Deeds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Psalm 66</a:t>
            </a:r>
          </a:p>
        </p:txBody>
      </p:sp>
    </p:spTree>
    <p:extLst>
      <p:ext uri="{BB962C8B-B14F-4D97-AF65-F5344CB8AC3E}">
        <p14:creationId xmlns:p14="http://schemas.microsoft.com/office/powerpoint/2010/main" val="1758835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Praise God for His Mighty Deeds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Psalm 66</a:t>
            </a:r>
          </a:p>
        </p:txBody>
      </p:sp>
    </p:spTree>
    <p:extLst>
      <p:ext uri="{BB962C8B-B14F-4D97-AF65-F5344CB8AC3E}">
        <p14:creationId xmlns:p14="http://schemas.microsoft.com/office/powerpoint/2010/main" val="3672823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Psalm 66:1-5</a:t>
            </a:r>
            <a:endParaRPr lang="en-US" dirty="0"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076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3000" b="1" baseline="30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</a:t>
            </a:r>
            <a:r>
              <a:rPr lang="en-US" sz="3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Shout joyfully to God, all the earth; </a:t>
            </a:r>
            <a:r>
              <a:rPr lang="en-US" sz="3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2 </a:t>
            </a:r>
            <a: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sing the glory of His name; make His praise glorious. </a:t>
            </a:r>
            <a:r>
              <a:rPr lang="en-US" sz="3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3 </a:t>
            </a:r>
            <a: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Say to God, “How awesome are Your works! Because of the greatness of Your power Your enemies will give feigned obedience to You. </a:t>
            </a:r>
            <a:r>
              <a:rPr lang="en-US" sz="3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4 </a:t>
            </a:r>
            <a: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“All the earth will worship You, and will sing praises to You; they will sing praises to Your name.” </a:t>
            </a:r>
            <a:r>
              <a:rPr lang="en-US" sz="3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5 </a:t>
            </a:r>
            <a: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Come and see the works of God, </a:t>
            </a:r>
            <a:r>
              <a:rPr lang="en-US" sz="30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Who is</a:t>
            </a:r>
            <a: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awesome in </a:t>
            </a:r>
            <a:r>
              <a:rPr lang="en-US" sz="30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His</a:t>
            </a:r>
            <a: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deeds toward the sons of men. </a:t>
            </a:r>
            <a:endParaRPr lang="en-US" sz="3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Psalm 66:6-10</a:t>
            </a:r>
            <a:endParaRPr lang="en-US" dirty="0"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076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3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6 </a:t>
            </a:r>
            <a: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 turned the sea into dry land; They passed through the river on foot; there let us rejoice in Him! </a:t>
            </a:r>
            <a:r>
              <a:rPr lang="en-US" sz="3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7 </a:t>
            </a:r>
            <a: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 rules by His might forever; His eyes keep watch on the nations; let not the rebellious exalt themselves. </a:t>
            </a:r>
            <a:r>
              <a:rPr lang="en-US" sz="3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8 </a:t>
            </a:r>
            <a: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Bless our God, O peoples, and sound His praise abroad, </a:t>
            </a:r>
            <a:r>
              <a:rPr lang="en-US" sz="3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9 </a:t>
            </a:r>
            <a: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Who keeps us in life and does not allow our feet to slip. </a:t>
            </a:r>
            <a:r>
              <a:rPr lang="en-US" sz="3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10 </a:t>
            </a:r>
            <a: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You have tried us, O God; You have refined us as silver is refined. </a:t>
            </a:r>
            <a:endParaRPr lang="en-US" sz="3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507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Psalm 66:11-15</a:t>
            </a:r>
            <a:endParaRPr lang="en-US" dirty="0"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076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3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11 </a:t>
            </a:r>
            <a: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 brought us into the net; You laid an oppressive burden upon our loins. </a:t>
            </a:r>
            <a:r>
              <a:rPr lang="en-US" sz="3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12 </a:t>
            </a:r>
            <a: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 made men ride over our heads; we went through fire and through water, yet You brought us out into </a:t>
            </a:r>
            <a:r>
              <a:rPr lang="en-US" sz="30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place of</a:t>
            </a:r>
            <a: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abundance. </a:t>
            </a:r>
            <a:r>
              <a:rPr lang="en-US" sz="3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13 </a:t>
            </a:r>
            <a: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shall come into Your house with burnt offerings; I shall pay You my vows, </a:t>
            </a:r>
            <a:r>
              <a:rPr lang="en-US" sz="3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14 </a:t>
            </a:r>
            <a: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which my lips uttered and my mouth spoke when I was in distress. </a:t>
            </a:r>
            <a:r>
              <a:rPr lang="en-US" sz="3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15 </a:t>
            </a:r>
            <a: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shall offer to You burnt offerings of fat beasts, with the smoke of rams; I shall make </a:t>
            </a:r>
            <a:r>
              <a:rPr lang="en-US" sz="30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 offering of</a:t>
            </a:r>
            <a: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bulls with male goats. </a:t>
            </a:r>
            <a:endParaRPr lang="en-US" sz="3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064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Psalm 66:16-20</a:t>
            </a:r>
            <a:endParaRPr lang="en-US" dirty="0"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076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3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16 </a:t>
            </a:r>
            <a: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Come </a:t>
            </a:r>
            <a:r>
              <a:rPr lang="en-US" sz="30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</a:t>
            </a:r>
            <a: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hear, all who fear God, and I will tell of what He has done for my soul. </a:t>
            </a:r>
            <a:r>
              <a:rPr lang="en-US" sz="3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17 </a:t>
            </a:r>
            <a: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cried to Him with my mouth, and He was extolled with my tongue. </a:t>
            </a:r>
            <a:r>
              <a:rPr lang="en-US" sz="3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18 </a:t>
            </a:r>
            <a: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If I regard wickedness in my heart, the Lord will not hear; </a:t>
            </a:r>
            <a:r>
              <a:rPr lang="en-US" sz="3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19 </a:t>
            </a:r>
            <a: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certainly God has heard; He has given heed to the voice of my prayer. </a:t>
            </a:r>
            <a:r>
              <a:rPr lang="en-US" sz="3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20 </a:t>
            </a:r>
            <a: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Blessed be God, Who has not turned away my prayer nor His lovingkindness from me.</a:t>
            </a:r>
            <a:endParaRPr lang="en-US" sz="3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86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Big Idea</a:t>
            </a:r>
            <a:endParaRPr lang="en-US" dirty="0"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076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matter the time nor the circumstance, for the believer, we will give praise to God, for His mighty deeds; past, present, and future.</a:t>
            </a:r>
          </a:p>
        </p:txBody>
      </p:sp>
    </p:spTree>
    <p:extLst>
      <p:ext uri="{BB962C8B-B14F-4D97-AF65-F5344CB8AC3E}">
        <p14:creationId xmlns:p14="http://schemas.microsoft.com/office/powerpoint/2010/main" val="344476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bg1"/>
                </a:solidFill>
              </a:rPr>
              <a:t>I. The people’s praise of God(66:1-12)</a:t>
            </a:r>
            <a:endParaRPr lang="en-US" sz="3600" baseline="30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sz="1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A. A call to come and worship God (1-4,8-9)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B. A call to remember the deliverance of God (5-7)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C. The reminder of being oppressed (10)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D. The reminder of being entrapped (11)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E. The reminder of being overwhelmed (12)</a:t>
            </a:r>
          </a:p>
          <a:p>
            <a:pPr marL="0" indent="0" algn="just">
              <a:buNone/>
            </a:pPr>
            <a:endParaRPr lang="en-US" sz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56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bg1"/>
                </a:solidFill>
              </a:rPr>
              <a:t>II. The person’s praise of God (66:13-20)</a:t>
            </a:r>
          </a:p>
          <a:p>
            <a:pPr marL="0" indent="0" algn="just">
              <a:buNone/>
            </a:pPr>
            <a:endParaRPr lang="en-US" sz="1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A. Offer up your vows (13-14)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B. Offer up your offerings (15)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C. Offer up your praises (16-17)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D. Offer up in sincere devotion (18)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E. For God will answer prayers (19-20)</a:t>
            </a:r>
          </a:p>
        </p:txBody>
      </p:sp>
    </p:spTree>
    <p:extLst>
      <p:ext uri="{BB962C8B-B14F-4D97-AF65-F5344CB8AC3E}">
        <p14:creationId xmlns:p14="http://schemas.microsoft.com/office/powerpoint/2010/main" val="407197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Big Idea</a:t>
            </a:r>
            <a:endParaRPr lang="en-US" dirty="0"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076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matter the time nor the circumstance, for the believer, we will give praise to God, for His mighty deeds; past, present, and future.</a:t>
            </a:r>
          </a:p>
        </p:txBody>
      </p:sp>
    </p:spTree>
    <p:extLst>
      <p:ext uri="{BB962C8B-B14F-4D97-AF65-F5344CB8AC3E}">
        <p14:creationId xmlns:p14="http://schemas.microsoft.com/office/powerpoint/2010/main" val="2798358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6351</TotalTime>
  <Words>601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Praise God for His Mighty Deeds</vt:lpstr>
      <vt:lpstr>Psalm 66:1-5</vt:lpstr>
      <vt:lpstr>Psalm 66:6-10</vt:lpstr>
      <vt:lpstr>Psalm 66:11-15</vt:lpstr>
      <vt:lpstr>Psalm 66:16-20</vt:lpstr>
      <vt:lpstr>Big Idea</vt:lpstr>
      <vt:lpstr>PowerPoint Presentation</vt:lpstr>
      <vt:lpstr>PowerPoint Presentation</vt:lpstr>
      <vt:lpstr>Big Idea</vt:lpstr>
      <vt:lpstr>Praise God for His Mighty Deeds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Transformed</dc:title>
  <dc:creator>Brett's Workhorse</dc:creator>
  <cp:lastModifiedBy>Brett Yamaji</cp:lastModifiedBy>
  <cp:revision>49</cp:revision>
  <dcterms:created xsi:type="dcterms:W3CDTF">2018-07-21T18:21:19Z</dcterms:created>
  <dcterms:modified xsi:type="dcterms:W3CDTF">2021-08-15T21:22:48Z</dcterms:modified>
</cp:coreProperties>
</file>